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AVANTE, Ó CRENTES!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AVANTE, Ó CRENTES!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Avante, avante ó crentes, </a:t>
            </a:r>
          </a:p>
          <a:p>
            <a:r>
              <a:rPr lang="pt-BR" dirty="0"/>
              <a:t>Soldados de Jesus! </a:t>
            </a:r>
          </a:p>
          <a:p>
            <a:r>
              <a:rPr lang="pt-BR" dirty="0"/>
              <a:t>Erguei Seu estandarte, </a:t>
            </a:r>
          </a:p>
          <a:p>
            <a:r>
              <a:rPr lang="pt-BR" dirty="0"/>
              <a:t>Lutai por Sua cruz!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AVANTE, Ó CRENTES!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Contra hostes inimigas, </a:t>
            </a:r>
          </a:p>
          <a:p>
            <a:r>
              <a:rPr lang="pt-BR" dirty="0"/>
              <a:t>Ante essas multidões, </a:t>
            </a:r>
          </a:p>
          <a:p>
            <a:r>
              <a:rPr lang="pt-BR" dirty="0"/>
              <a:t>O excelso Comandante </a:t>
            </a:r>
          </a:p>
          <a:p>
            <a:r>
              <a:rPr lang="pt-BR" dirty="0"/>
              <a:t>Dirige os batalhões.</a:t>
            </a:r>
          </a:p>
        </p:txBody>
      </p:sp>
    </p:spTree>
    <p:extLst>
      <p:ext uri="{BB962C8B-B14F-4D97-AF65-F5344CB8AC3E}">
        <p14:creationId xmlns:p14="http://schemas.microsoft.com/office/powerpoint/2010/main" val="485132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AVANTE, Ó CRENTES!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497ED10-78BD-47F6-9A8F-48AAC152FC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Avante, avante ó crentes! </a:t>
            </a:r>
          </a:p>
          <a:p>
            <a:r>
              <a:rPr lang="pt-BR" dirty="0"/>
              <a:t>Por Cristo pelejai! </a:t>
            </a:r>
          </a:p>
          <a:p>
            <a:r>
              <a:rPr lang="pt-BR" dirty="0"/>
              <a:t>Vesti Sua armadura, </a:t>
            </a:r>
          </a:p>
          <a:p>
            <a:r>
              <a:rPr lang="pt-BR" dirty="0"/>
              <a:t>Em Seu poder marchai! </a:t>
            </a:r>
          </a:p>
        </p:txBody>
      </p:sp>
    </p:spTree>
    <p:extLst>
      <p:ext uri="{BB962C8B-B14F-4D97-AF65-F5344CB8AC3E}">
        <p14:creationId xmlns:p14="http://schemas.microsoft.com/office/powerpoint/2010/main" val="1032723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AVANTE, Ó CRENTES!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41738D-A12B-4E43-ADF5-E6A300332A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posto sempre achados, </a:t>
            </a:r>
          </a:p>
          <a:p>
            <a:r>
              <a:rPr lang="pt-BR" dirty="0"/>
              <a:t>Velando em oração, </a:t>
            </a:r>
          </a:p>
          <a:p>
            <a:r>
              <a:rPr lang="pt-BR" dirty="0"/>
              <a:t>Em meio de perigos, </a:t>
            </a:r>
          </a:p>
          <a:p>
            <a:r>
              <a:rPr lang="pt-BR" dirty="0"/>
              <a:t>Seguindo o Capitão!</a:t>
            </a:r>
          </a:p>
        </p:txBody>
      </p:sp>
    </p:spTree>
    <p:extLst>
      <p:ext uri="{BB962C8B-B14F-4D97-AF65-F5344CB8AC3E}">
        <p14:creationId xmlns:p14="http://schemas.microsoft.com/office/powerpoint/2010/main" val="1878051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AVANTE, Ó CRENTES!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Avante, avante ó crentes, </a:t>
            </a:r>
          </a:p>
          <a:p>
            <a:r>
              <a:rPr lang="pt-BR" dirty="0"/>
              <a:t>A passo triunfal! </a:t>
            </a:r>
          </a:p>
          <a:p>
            <a:r>
              <a:rPr lang="pt-BR" dirty="0"/>
              <a:t>Hoje há combate horrendo: </a:t>
            </a:r>
          </a:p>
          <a:p>
            <a:r>
              <a:rPr lang="pt-BR" dirty="0"/>
              <a:t>Em breve, a paz final! </a:t>
            </a:r>
          </a:p>
        </p:txBody>
      </p:sp>
    </p:spTree>
    <p:extLst>
      <p:ext uri="{BB962C8B-B14F-4D97-AF65-F5344CB8AC3E}">
        <p14:creationId xmlns:p14="http://schemas.microsoft.com/office/powerpoint/2010/main" val="2850939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AVANTE, Ó CRENTES!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Então, eternamente, </a:t>
            </a:r>
          </a:p>
          <a:p>
            <a:r>
              <a:rPr lang="pt-BR" dirty="0"/>
              <a:t>Bendito o vencedor, </a:t>
            </a:r>
          </a:p>
          <a:p>
            <a:r>
              <a:rPr lang="pt-BR" dirty="0"/>
              <a:t>Será glorificado </a:t>
            </a:r>
          </a:p>
          <a:p>
            <a:r>
              <a:rPr lang="pt-BR" dirty="0"/>
              <a:t>Por Cristo, o </a:t>
            </a:r>
            <a:r>
              <a:rPr lang="pt-BR"/>
              <a:t>Salvador!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5802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151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AVANTE, Ó CRENTES!</vt:lpstr>
      <vt:lpstr>AVANTE, Ó CRENTES!</vt:lpstr>
      <vt:lpstr>AVANTE, Ó CRENTES!</vt:lpstr>
      <vt:lpstr>AVANTE, Ó CRENTES!</vt:lpstr>
      <vt:lpstr>AVANTE, Ó CRENTES!</vt:lpstr>
      <vt:lpstr>AVANTE, Ó CRENTES!</vt:lpstr>
      <vt:lpstr>AVANTE, Ó CRENTES!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2019-06-12T22:24:19Z</dcterms:modified>
</cp:coreProperties>
</file>

<file path=docProps/thumbnail.jpeg>
</file>